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39" r:id="rId1"/>
  </p:sldMasterIdLst>
  <p:sldIdLst>
    <p:sldId id="256" r:id="rId2"/>
    <p:sldId id="264" r:id="rId3"/>
    <p:sldId id="257" r:id="rId4"/>
    <p:sldId id="258" r:id="rId5"/>
    <p:sldId id="259" r:id="rId6"/>
    <p:sldId id="272" r:id="rId7"/>
    <p:sldId id="260" r:id="rId8"/>
    <p:sldId id="262" r:id="rId9"/>
    <p:sldId id="261" r:id="rId10"/>
    <p:sldId id="263" r:id="rId11"/>
    <p:sldId id="265" r:id="rId12"/>
    <p:sldId id="266" r:id="rId13"/>
    <p:sldId id="267" r:id="rId14"/>
    <p:sldId id="268" r:id="rId15"/>
    <p:sldId id="269" r:id="rId16"/>
    <p:sldId id="271" r:id="rId17"/>
    <p:sldId id="274" r:id="rId18"/>
    <p:sldId id="275" r:id="rId19"/>
    <p:sldId id="276" r:id="rId20"/>
    <p:sldId id="277" r:id="rId21"/>
    <p:sldId id="278" r:id="rId22"/>
    <p:sldId id="27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220"/>
    <p:restoredTop sz="94697"/>
  </p:normalViewPr>
  <p:slideViewPr>
    <p:cSldViewPr snapToGrid="0" snapToObjects="1">
      <p:cViewPr varScale="1">
        <p:scale>
          <a:sx n="98" d="100"/>
          <a:sy n="98" d="100"/>
        </p:scale>
        <p:origin x="216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41915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60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678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9105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2832581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46505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6813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218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602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147339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379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D18F7D2-0D84-B242-B7F8-C3573926ABC1}" type="datetimeFigureOut">
              <a:rPr lang="en-US" smtClean="0"/>
              <a:t>1/6/20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147F11E-A17D-2B49-B790-3C052C6E11A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63503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0" r:id="rId1"/>
    <p:sldLayoutId id="2147483941" r:id="rId2"/>
    <p:sldLayoutId id="2147483942" r:id="rId3"/>
    <p:sldLayoutId id="2147483943" r:id="rId4"/>
    <p:sldLayoutId id="2147483944" r:id="rId5"/>
    <p:sldLayoutId id="2147483945" r:id="rId6"/>
    <p:sldLayoutId id="2147483946" r:id="rId7"/>
    <p:sldLayoutId id="2147483947" r:id="rId8"/>
    <p:sldLayoutId id="2147483948" r:id="rId9"/>
    <p:sldLayoutId id="2147483949" r:id="rId10"/>
    <p:sldLayoutId id="214748395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7818-36E3-7649-8CCE-04C349CFA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25158" y="1525032"/>
            <a:ext cx="3825145" cy="3550762"/>
          </a:xfrm>
        </p:spPr>
        <p:txBody>
          <a:bodyPr/>
          <a:lstStyle/>
          <a:p>
            <a:r>
              <a:rPr lang="vi-VN" sz="4800" b="1" dirty="0">
                <a:latin typeface="+mn-lt"/>
                <a:ea typeface="Apple Symbols" panose="02000000000000000000" pitchFamily="2" charset="-79"/>
                <a:cs typeface="Al Nile" pitchFamily="2" charset="-78"/>
              </a:rPr>
              <a:t>Báo Cáo Tiến Độ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A2132F-F33F-2941-95E6-7425D3013D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0" dirty="0" err="1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Thực</a:t>
            </a:r>
            <a:r>
              <a:rPr lang="en-US" sz="2400" b="0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 </a:t>
            </a:r>
            <a:r>
              <a:rPr lang="en-US" sz="2400" b="0" dirty="0" err="1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Hành</a:t>
            </a:r>
            <a:r>
              <a:rPr lang="en-US" sz="2400" b="0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 </a:t>
            </a:r>
            <a:r>
              <a:rPr lang="en-US" sz="2400" b="0" dirty="0" err="1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Cơ</a:t>
            </a:r>
            <a:r>
              <a:rPr lang="en-US" sz="2400" b="0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 </a:t>
            </a:r>
            <a:r>
              <a:rPr lang="en-US" sz="2400" b="0" dirty="0" err="1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sở</a:t>
            </a:r>
            <a:r>
              <a:rPr lang="en-US" sz="2400" b="0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 </a:t>
            </a:r>
            <a:r>
              <a:rPr lang="en-US" sz="2400" b="0" dirty="0" err="1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dữ</a:t>
            </a:r>
            <a:r>
              <a:rPr lang="en-US" sz="2400" b="0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 </a:t>
            </a:r>
            <a:r>
              <a:rPr lang="en-US" sz="2400" b="0" dirty="0" err="1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liệu</a:t>
            </a:r>
            <a:endParaRPr lang="en-US" sz="2400" b="0" dirty="0">
              <a:latin typeface="Big Caslon Medium" panose="02000603090000020003" pitchFamily="2" charset="-79"/>
              <a:ea typeface="Apple Symbols" panose="02000000000000000000" pitchFamily="2" charset="-79"/>
              <a:cs typeface="Big Caslon Medium" panose="0200060309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56166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24EFF9-7D0C-284A-84FB-27101241AB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7532" y="296883"/>
            <a:ext cx="10058400" cy="6389934"/>
          </a:xfrm>
        </p:spPr>
      </p:pic>
    </p:spTree>
    <p:extLst>
      <p:ext uri="{BB962C8B-B14F-4D97-AF65-F5344CB8AC3E}">
        <p14:creationId xmlns:p14="http://schemas.microsoft.com/office/powerpoint/2010/main" val="180195598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B2CA6-0615-D54D-A9EC-2C09B28EE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Login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E27CF9-CF49-0A4E-BED3-D6B608F3B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3537" y="1384662"/>
            <a:ext cx="8144680" cy="5162749"/>
          </a:xfrm>
        </p:spPr>
      </p:pic>
    </p:spTree>
    <p:extLst>
      <p:ext uri="{BB962C8B-B14F-4D97-AF65-F5344CB8AC3E}">
        <p14:creationId xmlns:p14="http://schemas.microsoft.com/office/powerpoint/2010/main" val="1048892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61891-AD7E-7A49-AD93-83BAEAA84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839" y="378117"/>
            <a:ext cx="10178322" cy="1492132"/>
          </a:xfrm>
        </p:spPr>
        <p:txBody>
          <a:bodyPr>
            <a:normAutofit/>
          </a:bodyPr>
          <a:lstStyle/>
          <a:p>
            <a:r>
              <a:rPr lang="vi-VN" sz="48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Chi tiết sản phẩm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C8660B-AD17-8247-A343-0AB457B92D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2889" y="1464394"/>
            <a:ext cx="9132124" cy="5788670"/>
          </a:xfrm>
        </p:spPr>
      </p:pic>
    </p:spTree>
    <p:extLst>
      <p:ext uri="{BB962C8B-B14F-4D97-AF65-F5344CB8AC3E}">
        <p14:creationId xmlns:p14="http://schemas.microsoft.com/office/powerpoint/2010/main" val="1504413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AB06B-6E8F-764D-87A2-2104D9232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790" y="337889"/>
            <a:ext cx="10178322" cy="1492132"/>
          </a:xfrm>
        </p:spPr>
        <p:txBody>
          <a:bodyPr>
            <a:normAutofit/>
          </a:bodyPr>
          <a:lstStyle/>
          <a:p>
            <a:r>
              <a:rPr lang="vi-VN" sz="48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Giỏ hàng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957FDF-AB7E-E645-BD2D-EBE7018E66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8797" y="1342566"/>
            <a:ext cx="9174406" cy="5815471"/>
          </a:xfrm>
        </p:spPr>
      </p:pic>
    </p:spTree>
    <p:extLst>
      <p:ext uri="{BB962C8B-B14F-4D97-AF65-F5344CB8AC3E}">
        <p14:creationId xmlns:p14="http://schemas.microsoft.com/office/powerpoint/2010/main" val="3177651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14436-0876-E649-9338-C0FD69F7E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839" y="271054"/>
            <a:ext cx="10178322" cy="1492132"/>
          </a:xfrm>
        </p:spPr>
        <p:txBody>
          <a:bodyPr>
            <a:normAutofit/>
          </a:bodyPr>
          <a:lstStyle/>
          <a:p>
            <a:r>
              <a:rPr lang="en-US" sz="48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Thanh </a:t>
            </a:r>
            <a:r>
              <a:rPr lang="en-US" sz="48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toán</a:t>
            </a:r>
            <a:endParaRPr lang="en-US" sz="48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78C2E1-7C36-9E4B-918E-7DE27D20A0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4726" y="1144078"/>
            <a:ext cx="10456223" cy="5898176"/>
          </a:xfrm>
        </p:spPr>
      </p:pic>
    </p:spTree>
    <p:extLst>
      <p:ext uri="{BB962C8B-B14F-4D97-AF65-F5344CB8AC3E}">
        <p14:creationId xmlns:p14="http://schemas.microsoft.com/office/powerpoint/2010/main" val="352204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94892-830A-764E-96F4-DCCDBFC1F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180505"/>
            <a:ext cx="10178322" cy="1492132"/>
          </a:xfrm>
        </p:spPr>
        <p:txBody>
          <a:bodyPr/>
          <a:lstStyle/>
          <a:p>
            <a:r>
              <a:rPr lang="en-US" dirty="0"/>
              <a:t>Admin Site </a:t>
            </a:r>
            <a:r>
              <a:rPr lang="en-US" sz="3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(</a:t>
            </a:r>
            <a:r>
              <a:rPr lang="en-US" sz="36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quản</a:t>
            </a:r>
            <a:r>
              <a:rPr lang="en-US" sz="3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36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lý</a:t>
            </a:r>
            <a:r>
              <a:rPr lang="en-US" sz="36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USER, Item)</a:t>
            </a: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EE96359-F052-C24F-B73D-8BA42FBA16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1035002"/>
            <a:ext cx="10065506" cy="5909110"/>
          </a:xfrm>
        </p:spPr>
      </p:pic>
    </p:spTree>
    <p:extLst>
      <p:ext uri="{BB962C8B-B14F-4D97-AF65-F5344CB8AC3E}">
        <p14:creationId xmlns:p14="http://schemas.microsoft.com/office/powerpoint/2010/main" val="42188153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5AD3E-6CF8-AE4E-9137-6C5A94DF1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>
            <a:normAutofit/>
          </a:bodyPr>
          <a:lstStyle/>
          <a:p>
            <a:r>
              <a:rPr lang="vi-VN" sz="4400">
                <a:latin typeface="Big Caslon Medium" panose="02000603090000020003" pitchFamily="2" charset="-79"/>
                <a:cs typeface="Big Caslon Medium" panose="02000603090000020003" pitchFamily="2" charset="-79"/>
              </a:rPr>
              <a:t>Quản lý sản phẩm</a:t>
            </a:r>
            <a:br>
              <a:rPr lang="vi-VN" sz="4400">
                <a:latin typeface="Big Caslon Medium" panose="02000603090000020003" pitchFamily="2" charset="-79"/>
                <a:cs typeface="Big Caslon Medium" panose="02000603090000020003" pitchFamily="2" charset="-79"/>
              </a:rPr>
            </a:br>
            <a:r>
              <a:rPr lang="en-US" sz="3600">
                <a:latin typeface="Avenir Next Condensed" panose="020B0506020202020204" pitchFamily="34" charset="0"/>
                <a:cs typeface="Arial" panose="020B0604020202020204" pitchFamily="34" charset="0"/>
              </a:rPr>
              <a:t>(</a:t>
            </a:r>
            <a:r>
              <a:rPr lang="en-US" sz="3600" dirty="0" err="1">
                <a:latin typeface="Avenir Next Condensed" panose="020B0506020202020204" pitchFamily="34" charset="0"/>
                <a:cs typeface="Arial" panose="020B0604020202020204" pitchFamily="34" charset="0"/>
              </a:rPr>
              <a:t>Thêm</a:t>
            </a:r>
            <a:r>
              <a:rPr lang="en-US" sz="3600" dirty="0">
                <a:latin typeface="Avenir Next Condensed" panose="020B0506020202020204" pitchFamily="34" charset="0"/>
                <a:cs typeface="Arial" panose="020B0604020202020204" pitchFamily="34" charset="0"/>
              </a:rPr>
              <a:t> / </a:t>
            </a:r>
            <a:r>
              <a:rPr lang="en-US" sz="3600" dirty="0" err="1">
                <a:latin typeface="Avenir Next Condensed" panose="020B0506020202020204" pitchFamily="34" charset="0"/>
                <a:cs typeface="Arial" panose="020B0604020202020204" pitchFamily="34" charset="0"/>
              </a:rPr>
              <a:t>Xoá</a:t>
            </a:r>
            <a:r>
              <a:rPr lang="en-US" sz="3600" dirty="0">
                <a:latin typeface="Avenir Next Condensed" panose="020B0506020202020204" pitchFamily="34" charset="0"/>
                <a:cs typeface="Arial" panose="020B0604020202020204" pitchFamily="34" charset="0"/>
              </a:rPr>
              <a:t> / </a:t>
            </a:r>
            <a:r>
              <a:rPr lang="en-US" sz="3600" dirty="0" err="1">
                <a:latin typeface="Avenir Next Condensed" panose="020B0506020202020204" pitchFamily="34" charset="0"/>
                <a:cs typeface="Arial" panose="020B0604020202020204" pitchFamily="34" charset="0"/>
              </a:rPr>
              <a:t>Sửa</a:t>
            </a:r>
            <a:r>
              <a:rPr lang="en-US" sz="3600" dirty="0">
                <a:latin typeface="Avenir Next Condensed" panose="020B0506020202020204" pitchFamily="34" charset="0"/>
                <a:cs typeface="Arial" panose="020B0604020202020204" pitchFamily="34" charset="0"/>
              </a:rPr>
              <a:t>)</a:t>
            </a:r>
            <a:endParaRPr lang="vi-VN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74FD6-764E-B946-B18D-2185D1BDE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875441"/>
            <a:ext cx="2689069" cy="398892"/>
          </a:xfrm>
        </p:spPr>
        <p:txBody>
          <a:bodyPr wrap="none">
            <a:spAutoFit/>
          </a:bodyPr>
          <a:lstStyle/>
          <a:p>
            <a:pPr marL="0" defTabSz="457200">
              <a:buFont typeface="Wingdings" pitchFamily="2" charset="2"/>
              <a:buChar char="v"/>
            </a:pPr>
            <a:r>
              <a:rPr lang="vi-VN" dirty="0">
                <a:solidFill>
                  <a:schemeClr val="tx1"/>
                </a:solidFill>
              </a:rPr>
              <a:t> Sử dụng admin site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A74C7F9-7C6D-AA4E-9C2D-ED4ACA31B700}"/>
              </a:ext>
            </a:extLst>
          </p:cNvPr>
          <p:cNvSpPr/>
          <p:nvPr/>
        </p:nvSpPr>
        <p:spPr>
          <a:xfrm>
            <a:off x="1251678" y="4275257"/>
            <a:ext cx="370967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" pitchFamily="2" charset="2"/>
              <a:buChar char="v"/>
            </a:pPr>
            <a:r>
              <a:rPr lang="vi-VN" sz="2000" dirty="0"/>
              <a:t> Phần mềm quản lý database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83D4E6F-3335-FC42-BE69-141A83B73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8026" y="0"/>
            <a:ext cx="10641724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F75683C-A7D6-6948-B17F-1C60EE54F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4189" y="0"/>
            <a:ext cx="9809785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A6E5717-7C3B-9F41-A6BD-607784E92D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8026" y="0"/>
            <a:ext cx="10754874" cy="708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30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CA6473A-0082-144B-8368-2113789506C3}"/>
              </a:ext>
            </a:extLst>
          </p:cNvPr>
          <p:cNvSpPr txBox="1">
            <a:spLocks/>
          </p:cNvSpPr>
          <p:nvPr/>
        </p:nvSpPr>
        <p:spPr>
          <a:xfrm>
            <a:off x="3737132" y="1473725"/>
            <a:ext cx="4717735" cy="35507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0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vi-VN" sz="4800" b="1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Tiến độ</a:t>
            </a:r>
            <a:br>
              <a:rPr lang="vi-VN" sz="4800" b="1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</a:br>
            <a:r>
              <a:rPr lang="vi-VN" sz="4800" b="1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bổ sung</a:t>
            </a:r>
            <a:endParaRPr lang="vi-VN" sz="5400" b="1" dirty="0">
              <a:latin typeface="Big Caslon Medium" panose="02000603090000020003" pitchFamily="2" charset="-79"/>
              <a:ea typeface="Apple Symbols" panose="02000000000000000000" pitchFamily="2" charset="-79"/>
              <a:cs typeface="Big Caslon Medium" panose="0200060309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7053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60266-6F91-554A-AFF5-EA040C726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972" y="209006"/>
            <a:ext cx="8503920" cy="705394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Thanh </a:t>
            </a:r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toán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bằng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thẻ</a:t>
            </a:r>
            <a:endParaRPr lang="vi-VN" sz="4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8376F6-069B-F947-901D-F0106287141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726" y="1516380"/>
            <a:ext cx="9542596" cy="534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6078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EB904-7F21-7743-8914-776E48E96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9688643" cy="688769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vi-VN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Chức năng tìm kiếm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50277E-F700-DE4D-B29E-158D778F44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102" y="1235278"/>
            <a:ext cx="9464219" cy="56227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9D0D6CD-3831-C24D-AE69-0910F6FA0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3377" y="1235278"/>
            <a:ext cx="9456944" cy="562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5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1CA6A-43B2-DF48-B7D4-BD2FAFEB30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405" y="195944"/>
            <a:ext cx="9947546" cy="613954"/>
          </a:xfrm>
        </p:spPr>
        <p:txBody>
          <a:bodyPr>
            <a:normAutofit fontScale="90000"/>
          </a:bodyPr>
          <a:lstStyle/>
          <a:p>
            <a:r>
              <a:rPr lang="vi-VN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Giới thiệu thành viên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8009862-6B04-E64C-93C8-783F02B2CB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750" y="1009791"/>
            <a:ext cx="9642201" cy="5848209"/>
          </a:xfrm>
        </p:spPr>
      </p:pic>
    </p:spTree>
    <p:extLst>
      <p:ext uri="{BB962C8B-B14F-4D97-AF65-F5344CB8AC3E}">
        <p14:creationId xmlns:p14="http://schemas.microsoft.com/office/powerpoint/2010/main" val="25143632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F80DE-A8F6-7A41-B3BC-9D14C91FC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9" y="382385"/>
            <a:ext cx="8780596" cy="74102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vi-VN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Lịch sử thanh toán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780C4A-DEEE-D14F-A7D2-355927A99E8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78" y="1227909"/>
            <a:ext cx="9969315" cy="563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498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636CE-581F-7E47-B34B-D1DAFB5DF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31578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vi-VN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Bổ sung chức năng cho </a:t>
            </a:r>
            <a:br>
              <a:rPr lang="vi-VN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</a:br>
            <a:r>
              <a:rPr lang="vi-VN" sz="40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back-end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62B769-6C1F-F44A-A5D8-603B1937F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vi-VN" sz="2400" dirty="0"/>
              <a:t>Yêu cầu hoàn tiền</a:t>
            </a:r>
          </a:p>
          <a:p>
            <a:r>
              <a:rPr lang="vi-VN" sz="2400" dirty="0"/>
              <a:t>Chấp nhận hoàn tiền</a:t>
            </a:r>
          </a:p>
          <a:p>
            <a:r>
              <a:rPr lang="vi-VN" sz="2400" dirty="0"/>
              <a:t>Yêu cầu xác thực tài khoản bằng email</a:t>
            </a:r>
          </a:p>
          <a:p>
            <a:r>
              <a:rPr lang="vi-VN" sz="2400" dirty="0"/>
              <a:t>Theo dõi trạng thái đơn hàng (being_delivered, received)</a:t>
            </a:r>
          </a:p>
        </p:txBody>
      </p:sp>
    </p:spTree>
    <p:extLst>
      <p:ext uri="{BB962C8B-B14F-4D97-AF65-F5344CB8AC3E}">
        <p14:creationId xmlns:p14="http://schemas.microsoft.com/office/powerpoint/2010/main" val="29564862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51B0-F74B-DE49-A3EF-F88172F83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3610" y="3149336"/>
            <a:ext cx="5475080" cy="1492132"/>
          </a:xfrm>
        </p:spPr>
        <p:txBody>
          <a:bodyPr/>
          <a:lstStyle/>
          <a:p>
            <a:r>
              <a:rPr lang="en-US" dirty="0"/>
              <a:t>TO be continued...</a:t>
            </a:r>
          </a:p>
        </p:txBody>
      </p:sp>
    </p:spTree>
    <p:extLst>
      <p:ext uri="{BB962C8B-B14F-4D97-AF65-F5344CB8AC3E}">
        <p14:creationId xmlns:p14="http://schemas.microsoft.com/office/powerpoint/2010/main" val="341964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56D4-4FCC-FA4E-802F-328C097F3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Nội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705EF-4C48-6944-9CA5-0E781F5B9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buFont typeface="Wingdings" pitchFamily="2" charset="2"/>
              <a:buChar char="v"/>
            </a:pPr>
            <a:r>
              <a:rPr lang="en-US" dirty="0"/>
              <a:t> </a:t>
            </a: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ĐỀ TÀI </a:t>
            </a:r>
          </a:p>
          <a:p>
            <a:pPr>
              <a:lnSpc>
                <a:spcPct val="200000"/>
              </a:lnSpc>
              <a:buFont typeface="Wingdings" pitchFamily="2" charset="2"/>
              <a:buChar char="v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SƠ ĐỒ THỰC THỂ LIÊN KẾT</a:t>
            </a:r>
          </a:p>
          <a:p>
            <a:pPr>
              <a:lnSpc>
                <a:spcPct val="200000"/>
              </a:lnSpc>
              <a:buFont typeface="Wingdings" pitchFamily="2" charset="2"/>
              <a:buChar char="v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HƯỚNG LÀM</a:t>
            </a:r>
          </a:p>
          <a:p>
            <a:pPr>
              <a:lnSpc>
                <a:spcPct val="200000"/>
              </a:lnSpc>
              <a:buFont typeface="Wingdings" pitchFamily="2" charset="2"/>
              <a:buChar char="v"/>
            </a:pPr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TIẾN ĐỘ HIỆN TẠI</a:t>
            </a:r>
          </a:p>
          <a:p>
            <a:pPr>
              <a:lnSpc>
                <a:spcPct val="200000"/>
              </a:lnSpc>
              <a:buFont typeface="Wingdings" pitchFamily="2" charset="2"/>
              <a:buChar char="v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v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v"/>
            </a:pP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  <a:p>
            <a:pPr>
              <a:lnSpc>
                <a:spcPct val="200000"/>
              </a:lnSpc>
              <a:buFont typeface="Wingdings" pitchFamily="2" charset="2"/>
              <a:buChar char="v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509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7BBB3-5ABF-2544-A888-CF662ABC1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ĐỀ TÀI</a:t>
            </a:r>
            <a:br>
              <a:rPr lang="en-US" dirty="0">
                <a:latin typeface="Big Caslon Medium" panose="02000603090000020003" pitchFamily="2" charset="-79"/>
                <a:cs typeface="Big Caslon Medium" panose="02000603090000020003" pitchFamily="2" charset="-79"/>
              </a:rPr>
            </a:b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THIẾT KẾ TRANG WEB THƯƠNG MẠI ĐIỆN TỬ</a:t>
            </a:r>
            <a:b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8E309-1354-6A44-B111-0825600D8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729540"/>
            <a:ext cx="10178322" cy="3593591"/>
          </a:xfrm>
        </p:spPr>
        <p:txBody>
          <a:bodyPr>
            <a:normAutofit/>
          </a:bodyPr>
          <a:lstStyle/>
          <a:p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nhập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kí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Đăng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Hiển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thị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Giỏ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Huỷ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Thanh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toán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Giảm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Admin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phẩm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bớt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C371CD-56F9-2046-B3D7-D2AADD33C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1227" y="5622870"/>
            <a:ext cx="3429347" cy="9560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63701E-5FFD-5649-B1BD-DAEED010CC49}"/>
              </a:ext>
            </a:extLst>
          </p:cNvPr>
          <p:cNvSpPr txBox="1"/>
          <p:nvPr/>
        </p:nvSpPr>
        <p:spPr>
          <a:xfrm>
            <a:off x="1251678" y="2009641"/>
            <a:ext cx="88542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err="1"/>
              <a:t>Các</a:t>
            </a:r>
            <a:r>
              <a:rPr lang="en-US" sz="3600" dirty="0"/>
              <a:t> </a:t>
            </a:r>
            <a:r>
              <a:rPr lang="en-US" sz="3600" dirty="0" err="1"/>
              <a:t>chức</a:t>
            </a:r>
            <a:r>
              <a:rPr lang="en-US" sz="3600" dirty="0"/>
              <a:t> </a:t>
            </a:r>
            <a:r>
              <a:rPr lang="en-US" sz="3600" dirty="0" err="1"/>
              <a:t>năng</a:t>
            </a:r>
            <a:r>
              <a:rPr lang="en-US" sz="3600" dirty="0"/>
              <a:t> </a:t>
            </a:r>
            <a:r>
              <a:rPr lang="en-US" sz="3600" dirty="0" err="1"/>
              <a:t>cần</a:t>
            </a:r>
            <a:r>
              <a:rPr lang="en-US" sz="3600" dirty="0"/>
              <a:t> </a:t>
            </a:r>
            <a:r>
              <a:rPr lang="en-US" sz="3600" dirty="0" err="1"/>
              <a:t>có</a:t>
            </a:r>
            <a:r>
              <a:rPr lang="en-US" sz="36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19001656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0618F-F66C-9C40-B5F9-18B8ABDA8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4795" y="370509"/>
            <a:ext cx="2346545" cy="5104015"/>
          </a:xfrm>
        </p:spPr>
        <p:txBody>
          <a:bodyPr>
            <a:normAutofit/>
          </a:bodyPr>
          <a:lstStyle/>
          <a:p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Sơ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đồ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thực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thể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liên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kết</a:t>
            </a:r>
            <a:endParaRPr lang="en-US" sz="44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0C18D2-9C91-1142-A027-89CE9CA5DA5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5787" y="0"/>
            <a:ext cx="847403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907934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EFFD258-D277-B447-9C24-1BC2E0C14FC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0607" y="0"/>
            <a:ext cx="961426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60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DB83D-EE1E-9B42-8637-DE5735331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Hướng</a:t>
            </a:r>
            <a:r>
              <a:rPr lang="en-US" sz="48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8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làm</a:t>
            </a:r>
            <a:endParaRPr lang="en-US" sz="4800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458D0-C8DB-9C46-9A61-C59950F62F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n-US" sz="2400" dirty="0"/>
              <a:t> Sqlite3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 err="1"/>
              <a:t>Khởi</a:t>
            </a:r>
            <a:r>
              <a:rPr lang="en-US" sz="2000" dirty="0"/>
              <a:t> </a:t>
            </a:r>
            <a:r>
              <a:rPr lang="en-US" sz="2000" dirty="0" err="1"/>
              <a:t>tạo</a:t>
            </a:r>
            <a:r>
              <a:rPr lang="en-US" sz="2000" dirty="0"/>
              <a:t>, </a:t>
            </a:r>
            <a:r>
              <a:rPr lang="en-US" sz="2000" dirty="0" err="1"/>
              <a:t>lưu</a:t>
            </a:r>
            <a:r>
              <a:rPr lang="en-US" sz="2000" dirty="0"/>
              <a:t> </a:t>
            </a:r>
            <a:r>
              <a:rPr lang="en-US" sz="2000" dirty="0" err="1"/>
              <a:t>trữ</a:t>
            </a:r>
            <a:r>
              <a:rPr lang="en-US" sz="2000" dirty="0"/>
              <a:t>, </a:t>
            </a:r>
            <a:r>
              <a:rPr lang="en-US" sz="2000" dirty="0" err="1"/>
              <a:t>quản</a:t>
            </a:r>
            <a:r>
              <a:rPr lang="en-US" sz="2000" dirty="0"/>
              <a:t> </a:t>
            </a:r>
            <a:r>
              <a:rPr lang="en-US" sz="2000" dirty="0" err="1"/>
              <a:t>lý</a:t>
            </a:r>
            <a:r>
              <a:rPr lang="en-US" sz="2000" dirty="0"/>
              <a:t> database </a:t>
            </a:r>
          </a:p>
          <a:p>
            <a:pPr>
              <a:buFont typeface="Wingdings" pitchFamily="2" charset="2"/>
              <a:buChar char="v"/>
            </a:pPr>
            <a:endParaRPr lang="en-US" sz="2400" dirty="0"/>
          </a:p>
          <a:p>
            <a:pPr>
              <a:buFont typeface="Wingdings" pitchFamily="2" charset="2"/>
              <a:buChar char="v"/>
            </a:pPr>
            <a:r>
              <a:rPr lang="en-US" sz="2400" dirty="0"/>
              <a:t>Bootstrap 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 err="1"/>
              <a:t>Xây</a:t>
            </a:r>
            <a:r>
              <a:rPr lang="en-US" sz="2000" dirty="0"/>
              <a:t> </a:t>
            </a:r>
            <a:r>
              <a:rPr lang="en-US" sz="2000" dirty="0" err="1"/>
              <a:t>dựng</a:t>
            </a:r>
            <a:r>
              <a:rPr lang="en-US" sz="2000" dirty="0"/>
              <a:t> </a:t>
            </a:r>
            <a:r>
              <a:rPr lang="en-US" sz="2000" dirty="0" err="1"/>
              <a:t>giao</a:t>
            </a:r>
            <a:r>
              <a:rPr lang="en-US" sz="2000" dirty="0"/>
              <a:t> </a:t>
            </a:r>
            <a:r>
              <a:rPr lang="en-US" sz="2000" dirty="0" err="1"/>
              <a:t>diện</a:t>
            </a: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>
              <a:buFont typeface="Wingdings" pitchFamily="2" charset="2"/>
              <a:buChar char="v"/>
            </a:pPr>
            <a:r>
              <a:rPr lang="en-US" sz="2400" dirty="0"/>
              <a:t> Python</a:t>
            </a:r>
          </a:p>
          <a:p>
            <a:pPr lvl="1">
              <a:buFont typeface="Wingdings" pitchFamily="2" charset="2"/>
              <a:buChar char="Ø"/>
            </a:pPr>
            <a:r>
              <a:rPr lang="en-US" sz="2000" dirty="0" err="1"/>
              <a:t>Sử</a:t>
            </a:r>
            <a:r>
              <a:rPr lang="en-US" sz="2000" dirty="0"/>
              <a:t> </a:t>
            </a:r>
            <a:r>
              <a:rPr lang="en-US" sz="2000" dirty="0" err="1"/>
              <a:t>dụng</a:t>
            </a:r>
            <a:r>
              <a:rPr lang="en-US" sz="2000" dirty="0"/>
              <a:t> framework Django</a:t>
            </a:r>
          </a:p>
          <a:p>
            <a:pPr>
              <a:buFont typeface="Wingdings" pitchFamily="2" charset="2"/>
              <a:buChar char="v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192327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27818-36E3-7649-8CCE-04C349CFAB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7132" y="1473725"/>
            <a:ext cx="4717735" cy="3550762"/>
          </a:xfrm>
        </p:spPr>
        <p:txBody>
          <a:bodyPr/>
          <a:lstStyle/>
          <a:p>
            <a:r>
              <a:rPr lang="vi-VN" sz="4800" b="1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Tiến độ</a:t>
            </a:r>
            <a:br>
              <a:rPr lang="vi-VN" sz="4800" b="1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</a:br>
            <a:r>
              <a:rPr lang="vi-VN" sz="4800" b="1" dirty="0">
                <a:latin typeface="Big Caslon Medium" panose="02000603090000020003" pitchFamily="2" charset="-79"/>
                <a:ea typeface="Apple Symbols" panose="02000000000000000000" pitchFamily="2" charset="-79"/>
                <a:cs typeface="Big Caslon Medium" panose="02000603090000020003" pitchFamily="2" charset="-79"/>
              </a:rPr>
              <a:t>cũ</a:t>
            </a:r>
            <a:endParaRPr lang="en-US" sz="4800" b="1" dirty="0">
              <a:latin typeface="Big Caslon Medium" panose="02000603090000020003" pitchFamily="2" charset="-79"/>
              <a:cs typeface="Big Caslon Medium" panose="0200060309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57242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63373-F25D-0246-85E3-CF9CC132A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Giao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</a:t>
            </a:r>
            <a:r>
              <a:rPr lang="en-US" sz="4400" dirty="0" err="1">
                <a:latin typeface="Big Caslon Medium" panose="02000603090000020003" pitchFamily="2" charset="-79"/>
                <a:cs typeface="Big Caslon Medium" panose="02000603090000020003" pitchFamily="2" charset="-79"/>
              </a:rPr>
              <a:t>diện</a:t>
            </a:r>
            <a:r>
              <a:rPr lang="en-US" sz="4400" dirty="0">
                <a:latin typeface="Big Caslon Medium" panose="02000603090000020003" pitchFamily="2" charset="-79"/>
                <a:cs typeface="Big Caslon Medium" panose="02000603090000020003" pitchFamily="2" charset="-79"/>
              </a:rPr>
              <a:t> web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FE9854D-C2AD-8B42-AA35-113BDDA5A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760" y="1246910"/>
            <a:ext cx="9774561" cy="54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854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prestig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{C1D673DC-956C-C44F-96A4-B57DE2C7B5EF}tf10001071</Template>
  <TotalTime>339</TotalTime>
  <Words>203</Words>
  <Application>Microsoft Macintosh PowerPoint</Application>
  <PresentationFormat>Widescreen</PresentationFormat>
  <Paragraphs>48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Avenir Next Condensed</vt:lpstr>
      <vt:lpstr>Big Caslon Medium</vt:lpstr>
      <vt:lpstr>Gill Sans MT</vt:lpstr>
      <vt:lpstr>Impact</vt:lpstr>
      <vt:lpstr>Tahoma</vt:lpstr>
      <vt:lpstr>Wingdings</vt:lpstr>
      <vt:lpstr>Badge</vt:lpstr>
      <vt:lpstr>Báo Cáo Tiến Độ</vt:lpstr>
      <vt:lpstr>Giới thiệu thành viên</vt:lpstr>
      <vt:lpstr>Nội Dung</vt:lpstr>
      <vt:lpstr>ĐỀ TÀI THIẾT KẾ TRANG WEB THƯƠNG MẠI ĐIỆN TỬ </vt:lpstr>
      <vt:lpstr>Sơ đồ thực thể liên kết</vt:lpstr>
      <vt:lpstr>PowerPoint Presentation</vt:lpstr>
      <vt:lpstr>Hướng làm</vt:lpstr>
      <vt:lpstr>Tiến độ cũ</vt:lpstr>
      <vt:lpstr>Giao diện web</vt:lpstr>
      <vt:lpstr>PowerPoint Presentation</vt:lpstr>
      <vt:lpstr>Login</vt:lpstr>
      <vt:lpstr>Chi tiết sản phẩm</vt:lpstr>
      <vt:lpstr>Giỏ hàng</vt:lpstr>
      <vt:lpstr>Thanh toán</vt:lpstr>
      <vt:lpstr>Admin Site (quản lý USER, Item)</vt:lpstr>
      <vt:lpstr>Quản lý sản phẩm (Thêm / Xoá / Sửa)</vt:lpstr>
      <vt:lpstr>PowerPoint Presentation</vt:lpstr>
      <vt:lpstr>Thanh toán bằng thẻ</vt:lpstr>
      <vt:lpstr>Chức năng tìm kiếm</vt:lpstr>
      <vt:lpstr>Lịch sử thanh toán</vt:lpstr>
      <vt:lpstr>Bổ sung chức năng cho  back-end</vt:lpstr>
      <vt:lpstr>TO be continued...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Tiến Độ</dc:title>
  <dc:creator>Luong Duc Minh 20176821</dc:creator>
  <cp:lastModifiedBy>Luong Duc Minh 20176821</cp:lastModifiedBy>
  <cp:revision>27</cp:revision>
  <dcterms:created xsi:type="dcterms:W3CDTF">2019-12-02T06:28:35Z</dcterms:created>
  <dcterms:modified xsi:type="dcterms:W3CDTF">2020-01-05T17:46:42Z</dcterms:modified>
</cp:coreProperties>
</file>

<file path=docProps/thumbnail.jpeg>
</file>